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73" r:id="rId2"/>
    <p:sldId id="378" r:id="rId3"/>
    <p:sldId id="367" r:id="rId4"/>
    <p:sldId id="368" r:id="rId5"/>
    <p:sldId id="338" r:id="rId6"/>
    <p:sldId id="369" r:id="rId7"/>
    <p:sldId id="340" r:id="rId8"/>
    <p:sldId id="341" r:id="rId9"/>
    <p:sldId id="342" r:id="rId10"/>
    <p:sldId id="376" r:id="rId11"/>
    <p:sldId id="370" r:id="rId12"/>
    <p:sldId id="347" r:id="rId13"/>
    <p:sldId id="348" r:id="rId14"/>
    <p:sldId id="375" r:id="rId15"/>
    <p:sldId id="377" r:id="rId16"/>
    <p:sldId id="350" r:id="rId17"/>
    <p:sldId id="354" r:id="rId18"/>
    <p:sldId id="353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52" r:id="rId30"/>
    <p:sldId id="371" r:id="rId31"/>
    <p:sldId id="372" r:id="rId32"/>
  </p:sldIdLst>
  <p:sldSz cx="12192000" cy="6858000"/>
  <p:notesSz cx="9926638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8" autoAdjust="0"/>
    <p:restoredTop sz="93615" autoAdjust="0"/>
  </p:normalViewPr>
  <p:slideViewPr>
    <p:cSldViewPr snapToGrid="0">
      <p:cViewPr>
        <p:scale>
          <a:sx n="39" d="100"/>
          <a:sy n="39" d="100"/>
        </p:scale>
        <p:origin x="161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5EE5A-8EED-4EE2-8205-EBFC16B3C76A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6C10-1914-49D5-BA80-2605244C07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04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E398-71AE-4CE7-8158-A36F4DDDD8AB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9552-630D-46F5-8409-CD038A30F3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9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C9552-630D-46F5-8409-CD038A30F35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30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C9552-630D-46F5-8409-CD038A30F35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2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C9552-630D-46F5-8409-CD038A30F35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95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80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854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01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0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06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54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5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894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70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09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B47E-24D8-4948-A576-3896D8642909}" type="datetimeFigureOut">
              <a:rPr lang="sk-SK" smtClean="0"/>
              <a:t>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941F-B1FB-401A-BCD0-AFFF3284C3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7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67" y="839165"/>
            <a:ext cx="8924081" cy="52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38" y="509286"/>
            <a:ext cx="10284106" cy="5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8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90" y="585788"/>
            <a:ext cx="10628026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85600"/>
            <a:ext cx="10091400" cy="55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4"/>
            <a:ext cx="10515600" cy="610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40" y="248856"/>
            <a:ext cx="10151419" cy="56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80" y="678230"/>
            <a:ext cx="10234013" cy="52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00" y="0"/>
            <a:ext cx="11210400" cy="67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5514"/>
            <a:ext cx="4508500" cy="29131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1121995"/>
            <a:ext cx="4302217" cy="277690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3974759"/>
            <a:ext cx="4425950" cy="286106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650" y="3915040"/>
            <a:ext cx="4578350" cy="292078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134022"/>
            <a:ext cx="10287000" cy="1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" y="70644"/>
            <a:ext cx="5260791" cy="340915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52" y="252261"/>
            <a:ext cx="5209172" cy="332816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3" y="3580426"/>
            <a:ext cx="4861056" cy="31869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0" y="3657102"/>
            <a:ext cx="4826000" cy="31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3" y="792957"/>
            <a:ext cx="5468710" cy="538400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40" y="584200"/>
            <a:ext cx="5814398" cy="56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0774"/>
            <a:ext cx="10515600" cy="54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7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22" y="230188"/>
            <a:ext cx="10482355" cy="10795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9" y="1216538"/>
            <a:ext cx="4420251" cy="286016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26" y="1349421"/>
            <a:ext cx="4217124" cy="272727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" y="4211637"/>
            <a:ext cx="3929063" cy="253469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926" y="4151360"/>
            <a:ext cx="4102439" cy="26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91" y="492931"/>
            <a:ext cx="4647521" cy="300138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35" y="492931"/>
            <a:ext cx="4687165" cy="299350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05" y="3740414"/>
            <a:ext cx="4446692" cy="29169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393" y="3740414"/>
            <a:ext cx="4511535" cy="29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913606"/>
            <a:ext cx="5459295" cy="539575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34" y="643573"/>
            <a:ext cx="6224588" cy="60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1274161"/>
            <a:ext cx="4010025" cy="26296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910" y="1309219"/>
            <a:ext cx="3957790" cy="25595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5" y="3951173"/>
            <a:ext cx="4144964" cy="267800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285" y="3997345"/>
            <a:ext cx="4053040" cy="258566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975" y="294226"/>
            <a:ext cx="10052050" cy="10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9" y="293688"/>
            <a:ext cx="4741761" cy="300196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293688"/>
            <a:ext cx="4610538" cy="29384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3732212"/>
            <a:ext cx="4318456" cy="282098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475" y="3662363"/>
            <a:ext cx="4490300" cy="28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1304"/>
            <a:ext cx="4581687" cy="4537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1307202"/>
            <a:ext cx="4892040" cy="47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95" y="365125"/>
            <a:ext cx="10128409" cy="109350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6" y="1374986"/>
            <a:ext cx="4296494" cy="276755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480" y="1402239"/>
            <a:ext cx="4211877" cy="271304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95" y="4204652"/>
            <a:ext cx="3890094" cy="251578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201" y="4115285"/>
            <a:ext cx="4112826" cy="26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891"/>
            <a:ext cx="4983480" cy="32180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73" y="223998"/>
            <a:ext cx="5126928" cy="327893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88" y="3583168"/>
            <a:ext cx="4858703" cy="317957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220" y="3502934"/>
            <a:ext cx="5011580" cy="32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18" y="1690688"/>
            <a:ext cx="4793556" cy="473732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9" y="1506634"/>
            <a:ext cx="5121728" cy="49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1" y="1404000"/>
            <a:ext cx="10036799" cy="41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733425"/>
            <a:ext cx="10268263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09" y="365125"/>
            <a:ext cx="10454391" cy="59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426908" cy="59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43440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1" y="929640"/>
            <a:ext cx="11089799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321" y="712033"/>
            <a:ext cx="9915994" cy="54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4" y="1825625"/>
            <a:ext cx="10179051" cy="3295650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570413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93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762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150" y="660400"/>
            <a:ext cx="10547349" cy="55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365125"/>
            <a:ext cx="10096500" cy="63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3</Words>
  <Application>Microsoft Office PowerPoint</Application>
  <PresentationFormat>Širokouhlá</PresentationFormat>
  <Paragraphs>3</Paragraphs>
  <Slides>31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Zimka Rudolf</dc:creator>
  <cp:lastModifiedBy>Rudolf</cp:lastModifiedBy>
  <cp:revision>198</cp:revision>
  <cp:lastPrinted>2019-08-20T11:16:04Z</cp:lastPrinted>
  <dcterms:created xsi:type="dcterms:W3CDTF">2016-06-16T07:20:51Z</dcterms:created>
  <dcterms:modified xsi:type="dcterms:W3CDTF">2019-09-01T15:25:01Z</dcterms:modified>
</cp:coreProperties>
</file>